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110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11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717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70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84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999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56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30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1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158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712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7709E-2EFE-425F-967F-5EDE42B3967A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375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8536" y="148055"/>
            <a:ext cx="11887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марка ВАЗ 2114, цвет белый, ГРЗ У840ЕС790, брошено по адресу: г. Москва, район Щербинка, ул. Логинова, вблизи д. 5 корп. 2.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4583" y="2551886"/>
            <a:ext cx="4146419" cy="324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1339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198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10</cp:revision>
  <dcterms:created xsi:type="dcterms:W3CDTF">2026-06-05T10:30:30Z</dcterms:created>
  <dcterms:modified xsi:type="dcterms:W3CDTF">2026-06-24T11:58:40Z</dcterms:modified>
</cp:coreProperties>
</file>